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56" r:id="rId2"/>
    <p:sldId id="257" r:id="rId3"/>
    <p:sldId id="263" r:id="rId4"/>
    <p:sldId id="258" r:id="rId5"/>
    <p:sldId id="259" r:id="rId6"/>
    <p:sldId id="262" r:id="rId7"/>
    <p:sldId id="260" r:id="rId8"/>
    <p:sldId id="261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67368" autoAdjust="0"/>
  </p:normalViewPr>
  <p:slideViewPr>
    <p:cSldViewPr>
      <p:cViewPr>
        <p:scale>
          <a:sx n="100" d="100"/>
          <a:sy n="100" d="100"/>
        </p:scale>
        <p:origin x="-5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C7671C-A21E-4C92-A7E2-E04A8F0DC4EB}" type="datetimeFigureOut">
              <a:rPr lang="en-US" smtClean="0"/>
              <a:t>4/9/2020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1E9B2F-EA29-4B27-94B7-4CF2213096D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999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E9B2F-EA29-4B27-94B7-4CF2213096D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140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slides introduces the background for the research entailed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Workplace Dilemma: Parents Having Disabled Children 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it addresses</a:t>
            </a:r>
            <a:r>
              <a:rPr lang="en-US" sz="1200" baseline="0" dirty="0" smtClean="0">
                <a:latin typeface="Times New Roman" pitchFamily="18" charset="0"/>
                <a:cs typeface="Times New Roman" pitchFamily="18" charset="0"/>
              </a:rPr>
              <a:t> challenges faced by parents such as </a:t>
            </a: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Parents experience stress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psychological disorders and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depression and anxiety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E9B2F-EA29-4B27-94B7-4CF2213096D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647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slides introduces the background for the research entailed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Workplace Dilemma: Parents Having Disabled Children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E9B2F-EA29-4B27-94B7-4CF2213096D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3135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slide here discuses the proposed research questions as follows </a:t>
            </a:r>
          </a:p>
          <a:p>
            <a:pPr lvl="0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What is the level of anxiety, depression, and stress among parents with disabled children? </a:t>
            </a:r>
          </a:p>
          <a:p>
            <a:pPr lvl="0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What is the relationship between work dilemmas and the depression, anxiety and stress levels among parents having disabled children?</a:t>
            </a:r>
          </a:p>
          <a:p>
            <a:pPr lvl="0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Which programs can be applied to provide important support for parents having disabled children?</a:t>
            </a:r>
          </a:p>
          <a:p>
            <a:pPr lvl="0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What is the impact of these programs on parents having disabled children? </a:t>
            </a:r>
          </a:p>
          <a:p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E9B2F-EA29-4B27-94B7-4CF2213096D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7106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slide tackles the research methodology</a:t>
            </a:r>
            <a:r>
              <a:rPr lang="en-GB" baseline="0" dirty="0" smtClean="0"/>
              <a:t> to be used like </a:t>
            </a:r>
          </a:p>
          <a:p>
            <a:pPr marL="285750" indent="-285750">
              <a:buFont typeface="+mj-lt"/>
              <a:buAutoNum type="romanUcPeriod"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 quantitative study </a:t>
            </a:r>
          </a:p>
          <a:p>
            <a:pPr marL="285750" indent="-285750">
              <a:buFont typeface="+mj-lt"/>
              <a:buAutoNum type="romanUcPeriod"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half-structured interviews on the focus groups </a:t>
            </a:r>
          </a:p>
          <a:p>
            <a:pPr marL="285750" indent="-285750">
              <a:buFont typeface="+mj-lt"/>
              <a:buAutoNum type="romanUcPeriod"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The use socio-demographic data sheets</a:t>
            </a:r>
          </a:p>
          <a:p>
            <a:r>
              <a:rPr lang="en-GB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E9B2F-EA29-4B27-94B7-4CF2213096D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5831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This slide tackles the research methodology</a:t>
            </a:r>
            <a:r>
              <a:rPr lang="en-GB" baseline="0" dirty="0" smtClean="0"/>
              <a:t> to be used like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The use of exploratory qualitative study to study which will</a:t>
            </a:r>
            <a:r>
              <a:rPr lang="en-US" sz="1200" baseline="0" dirty="0" smtClean="0">
                <a:latin typeface="Times New Roman" pitchFamily="18" charset="0"/>
                <a:cs typeface="Times New Roman" pitchFamily="18" charset="0"/>
              </a:rPr>
              <a:t> be used to address levels of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stress, 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anxiety and depression </a:t>
            </a:r>
            <a:r>
              <a:rPr lang="en-US" sz="1200" baseline="0" dirty="0" smtClean="0">
                <a:latin typeface="Times New Roman" pitchFamily="18" charset="0"/>
                <a:cs typeface="Times New Roman" pitchFamily="18" charset="0"/>
              </a:rPr>
              <a:t> among parents whose children are disabled </a:t>
            </a:r>
            <a:endParaRPr lang="en-GB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E9B2F-EA29-4B27-94B7-4CF2213096D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8518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The slides addresses the work plan</a:t>
            </a:r>
            <a:r>
              <a:rPr lang="en-GB" baseline="0" dirty="0" smtClean="0"/>
              <a:t>  and schedule of the study stemming from methodology to be used and time to be take for the entire study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E9B2F-EA29-4B27-94B7-4CF2213096D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954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18D4-1368-4E1B-B132-B82C349646DF}" type="datetimeFigureOut">
              <a:rPr lang="en-US" smtClean="0"/>
              <a:t>4/9/2020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3156228-6803-4878-B17C-FCF87EBE0C3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18D4-1368-4E1B-B132-B82C349646DF}" type="datetimeFigureOut">
              <a:rPr lang="en-US" smtClean="0"/>
              <a:t>4/9/2020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03156228-6803-4878-B17C-FCF87EBE0C3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18D4-1368-4E1B-B132-B82C349646DF}" type="datetimeFigureOut">
              <a:rPr lang="en-US" smtClean="0"/>
              <a:t>4/9/2020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3156228-6803-4878-B17C-FCF87EBE0C3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E6318D4-1368-4E1B-B132-B82C349646DF}" type="datetimeFigureOut">
              <a:rPr lang="en-US" smtClean="0"/>
              <a:t>4/9/2020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56228-6803-4878-B17C-FCF87EBE0C3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18D4-1368-4E1B-B132-B82C349646DF}" type="datetimeFigureOut">
              <a:rPr lang="en-US" smtClean="0"/>
              <a:t>4/9/2020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03156228-6803-4878-B17C-FCF87EBE0C3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18D4-1368-4E1B-B132-B82C349646DF}" type="datetimeFigureOut">
              <a:rPr lang="en-US" smtClean="0"/>
              <a:t>4/9/2020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03156228-6803-4878-B17C-FCF87EBE0C3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18D4-1368-4E1B-B132-B82C349646DF}" type="datetimeFigureOut">
              <a:rPr lang="en-US" smtClean="0"/>
              <a:t>4/9/2020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3156228-6803-4878-B17C-FCF87EBE0C37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3156228-6803-4878-B17C-FCF87EBE0C3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18D4-1368-4E1B-B132-B82C349646DF}" type="datetimeFigureOut">
              <a:rPr lang="en-US" smtClean="0"/>
              <a:t>4/9/2020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03156228-6803-4878-B17C-FCF87EBE0C3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2E6318D4-1368-4E1B-B132-B82C349646DF}" type="datetimeFigureOut">
              <a:rPr lang="en-US" smtClean="0"/>
              <a:t>4/9/2020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18D4-1368-4E1B-B132-B82C349646DF}" type="datetimeFigureOut">
              <a:rPr lang="en-US" smtClean="0"/>
              <a:t>4/9/2020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56228-6803-4878-B17C-FCF87EBE0C37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03156228-6803-4878-B17C-FCF87EBE0C3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18D4-1368-4E1B-B132-B82C349646DF}" type="datetimeFigureOut">
              <a:rPr lang="en-US" smtClean="0"/>
              <a:t>4/9/2020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2E6318D4-1368-4E1B-B132-B82C349646DF}" type="datetimeFigureOut">
              <a:rPr lang="en-US" smtClean="0"/>
              <a:t>4/9/2020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3156228-6803-4878-B17C-FCF87EBE0C3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9632" y="3068960"/>
            <a:ext cx="6400800" cy="1752600"/>
          </a:xfrm>
        </p:spPr>
        <p:txBody>
          <a:bodyPr/>
          <a:lstStyle/>
          <a:p>
            <a:r>
              <a:rPr lang="en-GB" dirty="0" smtClean="0"/>
              <a:t>Course title </a:t>
            </a:r>
          </a:p>
          <a:p>
            <a:r>
              <a:rPr lang="en-GB" dirty="0" smtClean="0"/>
              <a:t>Date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440160"/>
          </a:xfrm>
        </p:spPr>
        <p:txBody>
          <a:bodyPr>
            <a:normAutofit fontScale="90000"/>
          </a:bodyPr>
          <a:lstStyle/>
          <a:p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Research proposal </a:t>
            </a:r>
            <a:br>
              <a:rPr lang="en-GB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name </a:t>
            </a:r>
            <a:br>
              <a:rPr lang="en-GB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institutional Affiliation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488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Title: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Workplace Dilemma: Parents Having Disabled Children</a:t>
            </a:r>
            <a:br>
              <a:rPr lang="en-US" sz="2800" dirty="0">
                <a:latin typeface="Times New Roman" pitchFamily="18" charset="0"/>
                <a:cs typeface="Times New Roman" pitchFamily="18" charset="0"/>
              </a:rPr>
            </a:b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8229600" cy="2620888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Research background: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When bringing up disabled children , parents faces Several challenges like 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Parents experience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stress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psychological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disorders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and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depression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anxiety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6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Research background: 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1556793"/>
            <a:ext cx="8064896" cy="3024336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parents  face dilemmas in disclosure of the care responsibilities they have, to their employees and workplaces in fear of discrimination. 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With support they can have a work-life and work-family balance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This  can help to reduce psychological and physical disorder,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Its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alsos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helps reduce a feeling of being  isolated and discriminated at workplaces (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Gopalan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Sieng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2015).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876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questions: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539552" y="1268760"/>
            <a:ext cx="8229600" cy="4525963"/>
          </a:xfrm>
        </p:spPr>
        <p:txBody>
          <a:bodyPr>
            <a:normAutofit/>
          </a:bodyPr>
          <a:lstStyle/>
          <a:p>
            <a:pPr lvl="0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The following are proposed research questions </a:t>
            </a:r>
          </a:p>
          <a:p>
            <a:pPr lvl="0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What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is the level of anxiety, depression, and stress among parents with disabled children? </a:t>
            </a:r>
          </a:p>
          <a:p>
            <a:pPr lvl="0"/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What is the relationship between work dilemmas and the depression, anxiety and stress levels among parents having disabled children?</a:t>
            </a:r>
          </a:p>
          <a:p>
            <a:pPr lvl="0"/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Which programs can be applied to provide important support for parents having disabled children?</a:t>
            </a:r>
          </a:p>
          <a:p>
            <a:pPr lvl="0"/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What is the impact of these programs on parents having disabled children? </a:t>
            </a:r>
          </a:p>
          <a:p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821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Research methodology: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95536" y="2348880"/>
            <a:ext cx="8229600" cy="3052936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following are the research methods proposed for my research 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 quantitative study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half-structured interviews on the focus groups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use socio-demographic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data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sheets</a:t>
            </a:r>
          </a:p>
          <a:p>
            <a:pPr marL="0" indent="0"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76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use of exploratory qualitative study to study  the levels of :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stress, 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anxiety 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and depression parents having disabled children experience, an  (Shilling,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 et al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11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Work plan and schedule: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study shall involve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interviews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quantitative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and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qualitative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analysis of the dilemmas parents having disabled children face at their workplaces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51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Work plan and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study shall take place at least one at :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 healthcare center 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 children care unit, 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 company setting and an education facility.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The study shall take an hour at every station, taking only a day to collect the data. 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It shall then take two days to analyze the data and come up with a report. 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15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Reference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06916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Brown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 T. J., &amp; Clark, C. (2017, December). Employed parents of children with disabilities and work-family life balance: A literature review. In the 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Child &amp; Youth Care Forum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 (Vol. 46, No. 6, pp. 857-876). Springer US.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Gopalan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 R. T., &amp;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Sieng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 S. M. (2015). Depression, anxiety, and stress among parents of disabled children. 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Indian Journal of Health and Wellbeing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(12), 1238.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Sharkey, S., Lloyd, C., Tomlinson, R., Thomas, E., Martin, A., Logan, S., &amp; Morris, C. (2016). Communicating with disabled children when inpatients: barriers and facilitators identified by parents and professionals in a qualitative study. 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Health expectations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19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(3), 738-750.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Shilling, V., Bailey, S., Logan, S., &amp; Morris, C. (2015). Peer support for parents of disabled children part 1: perceived outcomes of a one‐to‐one service, a qualitative study. 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Child: care, health, and development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41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(4), 524-536.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Şimşek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 T. T.,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Taşçı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 M., &amp;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Karabulut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 D. (2015). Desire to have other children in families with a chronically disabled child and its effect on the relationship of the parents. 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Turkish Archives of Pediatrics/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Türk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 Pediatric 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Arşivi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50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(3), 163.</a:t>
            </a:r>
          </a:p>
          <a:p>
            <a:pPr>
              <a:lnSpc>
                <a:spcPct val="150000"/>
              </a:lnSpc>
            </a:pP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lnSpc>
                <a:spcPct val="150000"/>
              </a:lnSpc>
            </a:pP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4875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54</TotalTime>
  <Words>588</Words>
  <Application>Microsoft Office PowerPoint</Application>
  <PresentationFormat>On-screen Show (4:3)</PresentationFormat>
  <Paragraphs>75</Paragraphs>
  <Slides>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Civic</vt:lpstr>
      <vt:lpstr>Research proposal  name  institutional Affiliation </vt:lpstr>
      <vt:lpstr>Title: Workplace Dilemma: Parents Having Disabled Children </vt:lpstr>
      <vt:lpstr>Research background:  </vt:lpstr>
      <vt:lpstr>Research questions: </vt:lpstr>
      <vt:lpstr>Research methodology:  </vt:lpstr>
      <vt:lpstr>Research methodology</vt:lpstr>
      <vt:lpstr>Work plan and schedule:  </vt:lpstr>
      <vt:lpstr>Work plan and schedule</vt:lpstr>
      <vt:lpstr>Reference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proposal  name  institutional Affiliation</dc:title>
  <dc:creator>hp</dc:creator>
  <cp:lastModifiedBy>hp</cp:lastModifiedBy>
  <cp:revision>13</cp:revision>
  <dcterms:created xsi:type="dcterms:W3CDTF">2020-04-09T17:29:26Z</dcterms:created>
  <dcterms:modified xsi:type="dcterms:W3CDTF">2020-04-09T18:29:42Z</dcterms:modified>
</cp:coreProperties>
</file>